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  <p:sldMasterId id="2147483700" r:id="rId2"/>
  </p:sldMasterIdLst>
  <p:sldIdLst>
    <p:sldId id="256" r:id="rId3"/>
    <p:sldId id="258" r:id="rId4"/>
    <p:sldId id="257" r:id="rId5"/>
    <p:sldId id="260" r:id="rId6"/>
    <p:sldId id="259" r:id="rId7"/>
    <p:sldId id="261" r:id="rId8"/>
    <p:sldId id="262" r:id="rId9"/>
    <p:sldId id="264" r:id="rId10"/>
    <p:sldId id="263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5F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38"/>
  </p:normalViewPr>
  <p:slideViewPr>
    <p:cSldViewPr snapToGrid="0">
      <p:cViewPr>
        <p:scale>
          <a:sx n="76" d="100"/>
          <a:sy n="76" d="100"/>
        </p:scale>
        <p:origin x="1000" y="1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7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892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45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5344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40A7F-7E9D-84E6-C0CE-443D8357BB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29FC0D-1533-BACC-7F9B-0515F25F10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37829-3E3B-92AB-DD1D-52FD73FAA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7BAF6-0FB2-B484-370C-6D269BB0B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57F0C-72F3-AB45-D868-7ABBCC0E3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890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3E867-AA78-D609-A5C3-08D842CFA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9A09A-D90E-7225-DC9B-3F2BE2562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F75FF-85C7-BB05-354B-8D0E8861B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FBACB-4A19-7998-0A48-D5A1D3CB3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EBEF0-422A-228E-188C-983D0B2A8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135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2B13B-AF17-FA3F-E679-F5E895242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50F96-3213-767E-42D9-CD8802BE9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4FAD9-10AD-FDE0-03DC-02946BBB3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72E4A-AE5D-92DA-6912-65F493626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09F36-2DEA-5EB4-D015-67C6FD992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29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461CA-1AD3-B164-39C9-06BA45145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91A0C-32CB-BD33-F087-D6E6BFA443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B1398B-109F-4C4D-1FD4-240FC694D6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D32750-2A50-2B86-93BA-0DB157920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A17604-C702-DB8A-E8CB-4E42D4DD9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F285-1055-6679-0B08-EA6A39557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0009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555C5-6F6A-881C-FBA0-7CA526038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B7CD6-4A65-EFA7-E989-1980200155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BFB857-DC0C-E903-1D33-FC1EB314C0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F12647-90FE-FE60-82AA-DE129BD5B3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EACA27-A37A-E6BC-274F-843627009E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7653E1-58BC-FDD8-AA7F-FC99E985B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52E644-D3DE-8171-B61E-58C695EF9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C0D10C-8F5B-7A76-39E5-A43636BF5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5008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63CE-3F1D-5775-9054-189BD785F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C4DEA6-392C-125E-086B-380040808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AB4316-9E60-637D-E5D3-B473E79E8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2E4D87-EF79-4A3D-C2A4-C82711F0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0148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D02FC7-68C4-735A-52A7-664BF3AE4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7C3F0E-F8A5-B121-C7B5-149D8F168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DB37E-172B-DD8B-3264-9A62C3214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113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5977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41890-98D6-52FB-52AA-857B1E116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3FA4E-7F11-D590-E993-1CC46384D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37B128-85C2-E343-DC54-6F3F8A6314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F6188B-664F-87DE-FB74-DF45B5F3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26FF02-7FB5-0387-18DF-A21EC1EDC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8A3C1-A1E4-8306-8C81-7A611CA04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7466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2E8A3-375C-66A1-4959-ACCBDF2C5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CBF9E8-0DA7-119D-6968-DB2743524E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856E50-F07B-6489-A980-347160E24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708407-690E-2B02-62F8-801F5B08E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5E054D-A12E-D3D3-B54F-C8F6F99A3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49DD07-1288-65C8-87A2-1EC32AB4F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87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5E99F-931D-3975-4A45-D4C0DF92E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E1BC62-9D73-4C7C-F02D-BCE6DFAEB7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1F7CA-7EF8-82F8-53E3-645D98C0F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24859-BF69-5009-A308-434977E3E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41F08-D5B8-07EA-471D-0A69FD1E2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4877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AE12BE-F2A5-5487-2D92-46BEE62404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543CA8-CA2D-7661-316F-E80DA358C0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A3FEC-D027-0C35-A3EF-7731D664D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ED0F4-7031-B255-1694-577EE7C23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C08C5-26B6-6593-45E9-BF61AFEA7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69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928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97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75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44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87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910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902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3/26/24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786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87" r:id="rId5"/>
    <p:sldLayoutId id="2147483688" r:id="rId6"/>
    <p:sldLayoutId id="2147483694" r:id="rId7"/>
    <p:sldLayoutId id="2147483689" r:id="rId8"/>
    <p:sldLayoutId id="2147483690" r:id="rId9"/>
    <p:sldLayoutId id="2147483691" r:id="rId10"/>
    <p:sldLayoutId id="2147483692" r:id="rId11"/>
    <p:sldLayoutId id="214748369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038B98-B4C1-A589-60F4-03CF7832C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AB74C-5932-C27C-5E96-BA17E56EF7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6A10DC-DCBB-5006-0F20-C1AE4F938B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3/26/24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53366-3AB4-1864-3CF7-B3783A9E0B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9F88C-4CBA-3587-9FF4-D1662534E8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613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4BDF2E1-2D71-1917-E875-5CFB0795C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201" b="16323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6F8FDD-191E-DC49-9A99-CC2D2343C0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fr-FR" sz="3600" b="1" u="sng">
                <a:solidFill>
                  <a:schemeClr val="bg1"/>
                </a:solidFill>
              </a:rPr>
              <a:t>Les Technos</a:t>
            </a:r>
          </a:p>
        </p:txBody>
      </p:sp>
    </p:spTree>
    <p:extLst>
      <p:ext uri="{BB962C8B-B14F-4D97-AF65-F5344CB8AC3E}">
        <p14:creationId xmlns:p14="http://schemas.microsoft.com/office/powerpoint/2010/main" val="3485532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4BDF2E1-2D71-1917-E875-5CFB0795C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201" b="16323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pic>
        <p:nvPicPr>
          <p:cNvPr id="1026" name="Picture 2" descr="Logo github - Icônes des médias sociaux gratuites">
            <a:extLst>
              <a:ext uri="{FF2B5EF4-FFF2-40B4-BE49-F238E27FC236}">
                <a16:creationId xmlns:a16="http://schemas.microsoft.com/office/drawing/2014/main" id="{E8D6EB8F-4835-84D5-097C-F7B94DB3E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080" y="178482"/>
            <a:ext cx="1616865" cy="161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98703CA-3F75-E75D-91AF-2ED81793EAA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563033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FD5F07"/>
                </a:solidFill>
              </a:rPr>
              <a:t>Support by google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AA9B49-1315-5070-FAA5-E1FD671723E2}"/>
              </a:ext>
            </a:extLst>
          </p:cNvPr>
          <p:cNvSpPr txBox="1"/>
          <p:nvPr/>
        </p:nvSpPr>
        <p:spPr>
          <a:xfrm>
            <a:off x="9973733" y="2567407"/>
            <a:ext cx="1888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Optimisé</a:t>
            </a:r>
          </a:p>
          <a:p>
            <a:pPr marL="285750" indent="-285750">
              <a:buFontTx/>
              <a:buChar char="-"/>
            </a:pPr>
            <a:r>
              <a:rPr lang="fr-FR" dirty="0"/>
              <a:t>Facile</a:t>
            </a:r>
          </a:p>
        </p:txBody>
      </p:sp>
      <p:pic>
        <p:nvPicPr>
          <p:cNvPr id="6" name="Picture 5" descr="Screens screenshots of a chat&#10;&#10;Description automatically generated">
            <a:extLst>
              <a:ext uri="{FF2B5EF4-FFF2-40B4-BE49-F238E27FC236}">
                <a16:creationId xmlns:a16="http://schemas.microsoft.com/office/drawing/2014/main" id="{E46BF6A7-9B28-D4F0-FDA3-2A353765E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400" y="2055835"/>
            <a:ext cx="5305437" cy="411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945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4BDF2E1-2D71-1917-E875-5CFB0795C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201" b="16323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pic>
        <p:nvPicPr>
          <p:cNvPr id="1026" name="Picture 2" descr="Logo github - Icônes des médias sociaux gratuites">
            <a:extLst>
              <a:ext uri="{FF2B5EF4-FFF2-40B4-BE49-F238E27FC236}">
                <a16:creationId xmlns:a16="http://schemas.microsoft.com/office/drawing/2014/main" id="{E8D6EB8F-4835-84D5-097C-F7B94DB3E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869" y="1784257"/>
            <a:ext cx="2840383" cy="2840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 drapeau anglais | Vintage Revival">
            <a:extLst>
              <a:ext uri="{FF2B5EF4-FFF2-40B4-BE49-F238E27FC236}">
                <a16:creationId xmlns:a16="http://schemas.microsoft.com/office/drawing/2014/main" id="{E9C452AD-B75E-D467-71C2-6BF02B113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291" y="1904294"/>
            <a:ext cx="4096578" cy="260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907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hat application&#10;&#10;Description automatically generated">
            <a:extLst>
              <a:ext uri="{FF2B5EF4-FFF2-40B4-BE49-F238E27FC236}">
                <a16:creationId xmlns:a16="http://schemas.microsoft.com/office/drawing/2014/main" id="{DE289CEB-381B-D239-356A-23369A4C5C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753848"/>
            <a:ext cx="6172200" cy="3340778"/>
          </a:xfrm>
        </p:spPr>
      </p:pic>
      <p:pic>
        <p:nvPicPr>
          <p:cNvPr id="2052" name="Picture 4" descr="Why Next.Js although we have React.Js | by Certified Professional | Medium">
            <a:extLst>
              <a:ext uri="{FF2B5EF4-FFF2-40B4-BE49-F238E27FC236}">
                <a16:creationId xmlns:a16="http://schemas.microsoft.com/office/drawing/2014/main" id="{F2370EA5-D711-5425-1AEA-B46231672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5277" y="0"/>
            <a:ext cx="1308557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022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4BDF2E1-2D71-1917-E875-5CFB0795C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201" b="16323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pic>
        <p:nvPicPr>
          <p:cNvPr id="1026" name="Picture 2" descr="Logo github - Icônes des médias sociaux gratuites">
            <a:extLst>
              <a:ext uri="{FF2B5EF4-FFF2-40B4-BE49-F238E27FC236}">
                <a16:creationId xmlns:a16="http://schemas.microsoft.com/office/drawing/2014/main" id="{E8D6EB8F-4835-84D5-097C-F7B94DB3E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080" y="178482"/>
            <a:ext cx="1616865" cy="161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hat application&#10;&#10;Description automatically generated">
            <a:extLst>
              <a:ext uri="{FF2B5EF4-FFF2-40B4-BE49-F238E27FC236}">
                <a16:creationId xmlns:a16="http://schemas.microsoft.com/office/drawing/2014/main" id="{D5285C91-8315-67BE-3120-4F1F22175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350" y="1325536"/>
            <a:ext cx="7772400" cy="420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33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1" name="Rectangle 4110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3" name="Rectangle 4112">
            <a:extLst>
              <a:ext uri="{FF2B5EF4-FFF2-40B4-BE49-F238E27FC236}">
                <a16:creationId xmlns:a16="http://schemas.microsoft.com/office/drawing/2014/main" id="{2F36CA75-CFBF-4844-B719-8FE9EBADA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15" name="Rectangle 4114">
            <a:extLst>
              <a:ext uri="{FF2B5EF4-FFF2-40B4-BE49-F238E27FC236}">
                <a16:creationId xmlns:a16="http://schemas.microsoft.com/office/drawing/2014/main" id="{3D4A84B9-E564-4DD0-97F8-DBF1C460C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17" name="Picture 4116">
            <a:extLst>
              <a:ext uri="{FF2B5EF4-FFF2-40B4-BE49-F238E27FC236}">
                <a16:creationId xmlns:a16="http://schemas.microsoft.com/office/drawing/2014/main" id="{4A599609-F5C2-4A0B-A992-913F814A6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sp>
        <p:nvSpPr>
          <p:cNvPr id="4119" name="Rectangle 4118">
            <a:extLst>
              <a:ext uri="{FF2B5EF4-FFF2-40B4-BE49-F238E27FC236}">
                <a16:creationId xmlns:a16="http://schemas.microsoft.com/office/drawing/2014/main" id="{102382E0-0A09-46AE-B955-B911CAFE7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21" name="Rectangle 4120">
            <a:extLst>
              <a:ext uri="{FF2B5EF4-FFF2-40B4-BE49-F238E27FC236}">
                <a16:creationId xmlns:a16="http://schemas.microsoft.com/office/drawing/2014/main" id="{7DE75D4A-0965-4973-BE75-DECCAC9A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106" name="Picture 10">
            <a:extLst>
              <a:ext uri="{FF2B5EF4-FFF2-40B4-BE49-F238E27FC236}">
                <a16:creationId xmlns:a16="http://schemas.microsoft.com/office/drawing/2014/main" id="{7FF63C0E-0F3F-5D62-5713-C1363009845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" b="659"/>
          <a:stretch/>
        </p:blipFill>
        <p:spPr bwMode="auto">
          <a:xfrm>
            <a:off x="20" y="10"/>
            <a:ext cx="6095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6CBA4A55-CD5E-174A-9D68-2E40B1F05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 bwMode="auto">
          <a:xfrm>
            <a:off x="6096000" y="10"/>
            <a:ext cx="6096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1C61FA-09D0-A8A9-DCC4-3152B25BE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5" y="552807"/>
            <a:ext cx="9801854" cy="27903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Les Bots Telegram</a:t>
            </a:r>
          </a:p>
        </p:txBody>
      </p:sp>
    </p:spTree>
    <p:extLst>
      <p:ext uri="{BB962C8B-B14F-4D97-AF65-F5344CB8AC3E}">
        <p14:creationId xmlns:p14="http://schemas.microsoft.com/office/powerpoint/2010/main" val="3919569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4BDF2E1-2D71-1917-E875-5CFB0795C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201" b="16323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pic>
        <p:nvPicPr>
          <p:cNvPr id="1026" name="Picture 2" descr="Logo github - Icônes des médias sociaux gratuites">
            <a:extLst>
              <a:ext uri="{FF2B5EF4-FFF2-40B4-BE49-F238E27FC236}">
                <a16:creationId xmlns:a16="http://schemas.microsoft.com/office/drawing/2014/main" id="{E8D6EB8F-4835-84D5-097C-F7B94DB3E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080" y="178482"/>
            <a:ext cx="1616865" cy="161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hat application&#10;&#10;Description automatically generated">
            <a:extLst>
              <a:ext uri="{FF2B5EF4-FFF2-40B4-BE49-F238E27FC236}">
                <a16:creationId xmlns:a16="http://schemas.microsoft.com/office/drawing/2014/main" id="{D5285C91-8315-67BE-3120-4F1F22175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350" y="1325536"/>
            <a:ext cx="7772400" cy="420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313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wift : tout savoir sur le langage de programmation d'Apple">
            <a:extLst>
              <a:ext uri="{FF2B5EF4-FFF2-40B4-BE49-F238E27FC236}">
                <a16:creationId xmlns:a16="http://schemas.microsoft.com/office/drawing/2014/main" id="{D217D4D1-B38C-3C7F-EE7C-DC9E98E2A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7E908F-E7D4-8D31-837B-CD7A79AF1B0E}"/>
              </a:ext>
            </a:extLst>
          </p:cNvPr>
          <p:cNvSpPr txBox="1"/>
          <p:nvPr/>
        </p:nvSpPr>
        <p:spPr>
          <a:xfrm>
            <a:off x="4380594" y="149086"/>
            <a:ext cx="343081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800" b="1" dirty="0">
                <a:solidFill>
                  <a:srgbClr val="FD5F07"/>
                </a:solidFill>
              </a:rPr>
              <a:t>SWIFT</a:t>
            </a:r>
          </a:p>
        </p:txBody>
      </p:sp>
    </p:spTree>
    <p:extLst>
      <p:ext uri="{BB962C8B-B14F-4D97-AF65-F5344CB8AC3E}">
        <p14:creationId xmlns:p14="http://schemas.microsoft.com/office/powerpoint/2010/main" val="1990385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4BDF2E1-2D71-1917-E875-5CFB0795C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201" b="16323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pic>
        <p:nvPicPr>
          <p:cNvPr id="1026" name="Picture 2" descr="Logo github - Icônes des médias sociaux gratuites">
            <a:extLst>
              <a:ext uri="{FF2B5EF4-FFF2-40B4-BE49-F238E27FC236}">
                <a16:creationId xmlns:a16="http://schemas.microsoft.com/office/drawing/2014/main" id="{E8D6EB8F-4835-84D5-097C-F7B94DB3E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080" y="178482"/>
            <a:ext cx="1616865" cy="161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group of cell phones with a screenshot of a chat&#10;&#10;Description automatically generated">
            <a:extLst>
              <a:ext uri="{FF2B5EF4-FFF2-40B4-BE49-F238E27FC236}">
                <a16:creationId xmlns:a16="http://schemas.microsoft.com/office/drawing/2014/main" id="{2B78DA90-3E76-AF2A-4017-ACC84DF30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534" y="2171700"/>
            <a:ext cx="7772400" cy="420690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98703CA-3F75-E75D-91AF-2ED81793EAA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563033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FD5F07"/>
                </a:solidFill>
              </a:rPr>
              <a:t>Exclusivité iOS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AA9B49-1315-5070-FAA5-E1FD671723E2}"/>
              </a:ext>
            </a:extLst>
          </p:cNvPr>
          <p:cNvSpPr txBox="1"/>
          <p:nvPr/>
        </p:nvSpPr>
        <p:spPr>
          <a:xfrm>
            <a:off x="9973733" y="2567407"/>
            <a:ext cx="1888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Optimisé</a:t>
            </a:r>
          </a:p>
          <a:p>
            <a:pPr marL="285750" indent="-285750">
              <a:buFontTx/>
              <a:buChar char="-"/>
            </a:pPr>
            <a:r>
              <a:rPr lang="fr-FR" dirty="0"/>
              <a:t>Facile</a:t>
            </a:r>
          </a:p>
        </p:txBody>
      </p:sp>
    </p:spTree>
    <p:extLst>
      <p:ext uri="{BB962C8B-B14F-4D97-AF65-F5344CB8AC3E}">
        <p14:creationId xmlns:p14="http://schemas.microsoft.com/office/powerpoint/2010/main" val="966927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35224EC-FFF3-2FD9-84F3-6FD4B42D8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194" name="Picture 2" descr="What is Kotlin? 12 Interesting Facts About Kotlin | OpenXcell">
            <a:extLst>
              <a:ext uri="{FF2B5EF4-FFF2-40B4-BE49-F238E27FC236}">
                <a16:creationId xmlns:a16="http://schemas.microsoft.com/office/drawing/2014/main" id="{4D575CC5-85EB-3943-1CA0-B8CE93D84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2200" y="0"/>
            <a:ext cx="134395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008278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3F3423"/>
      </a:dk2>
      <a:lt2>
        <a:srgbClr val="E8E2E8"/>
      </a:lt2>
      <a:accent1>
        <a:srgbClr val="36BA2A"/>
      </a:accent1>
      <a:accent2>
        <a:srgbClr val="68B31D"/>
      </a:accent2>
      <a:accent3>
        <a:srgbClr val="9EA927"/>
      </a:accent3>
      <a:accent4>
        <a:srgbClr val="CB9221"/>
      </a:accent4>
      <a:accent5>
        <a:srgbClr val="DD5D33"/>
      </a:accent5>
      <a:accent6>
        <a:srgbClr val="CB213D"/>
      </a:accent6>
      <a:hlink>
        <a:srgbClr val="B56F3C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</TotalTime>
  <Words>15</Words>
  <Application>Microsoft Macintosh PowerPoint</Application>
  <PresentationFormat>Widescreen</PresentationFormat>
  <Paragraphs>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Aptos Display</vt:lpstr>
      <vt:lpstr>Arial</vt:lpstr>
      <vt:lpstr>Century Gothic</vt:lpstr>
      <vt:lpstr>Elephant</vt:lpstr>
      <vt:lpstr>BrushVTI</vt:lpstr>
      <vt:lpstr>Office Theme</vt:lpstr>
      <vt:lpstr>Les Technos</vt:lpstr>
      <vt:lpstr>PowerPoint Presentation</vt:lpstr>
      <vt:lpstr>PowerPoint Presentation</vt:lpstr>
      <vt:lpstr>PowerPoint Presentation</vt:lpstr>
      <vt:lpstr>Les Bots Telegram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 Technos</dc:title>
  <dc:creator>Mathis Aulagnier</dc:creator>
  <cp:lastModifiedBy>Mathis Aulagnier</cp:lastModifiedBy>
  <cp:revision>1</cp:revision>
  <dcterms:created xsi:type="dcterms:W3CDTF">2024-03-26T08:24:26Z</dcterms:created>
  <dcterms:modified xsi:type="dcterms:W3CDTF">2024-03-26T10:11:20Z</dcterms:modified>
</cp:coreProperties>
</file>